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92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94" r:id="rId28"/>
    <p:sldId id="286" r:id="rId29"/>
    <p:sldId id="287" r:id="rId30"/>
    <p:sldId id="288" r:id="rId31"/>
    <p:sldId id="290" r:id="rId32"/>
    <p:sldId id="289" r:id="rId33"/>
    <p:sldId id="293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6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5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14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7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0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6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259" y="29893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SEKILAS PIMPINAN FAKULTAS, JURUSAN DAN PROGRAM STUDI TH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fakultas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teknik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universitas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lampung</a:t>
            </a:r>
            <a:r>
              <a:rPr lang="en-US" sz="3200" b="1" dirty="0">
                <a:solidFill>
                  <a:schemeClr val="bg1"/>
                </a:solidFill>
              </a:rPr>
              <a:t> 2023</a:t>
            </a:r>
          </a:p>
        </p:txBody>
      </p:sp>
      <p:pic>
        <p:nvPicPr>
          <p:cNvPr id="4" name="Picture 3" descr="C:\Users\62852\Documents\WhatsApp Image 2022-10-14 at 23.36.46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/>
        </p:blipFill>
        <p:spPr bwMode="auto">
          <a:xfrm>
            <a:off x="1953986" y="2622168"/>
            <a:ext cx="9902319" cy="4310422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9" y="298939"/>
            <a:ext cx="2025161" cy="20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8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21508"/>
              </p:ext>
            </p:extLst>
          </p:nvPr>
        </p:nvGraphicFramePr>
        <p:xfrm>
          <a:off x="1156067" y="1324707"/>
          <a:ext cx="9988061" cy="509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TEKNIK LINGKUNGAN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FIKRI ALAMI,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M.Sc.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M.Phil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FT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Unila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UMIST And The Victoria University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  of Manchester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S2	University Of Southampton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Teknik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Struktur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92" y="1976347"/>
            <a:ext cx="4542693" cy="45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67113"/>
              </p:ext>
            </p:extLst>
          </p:nvPr>
        </p:nvGraphicFramePr>
        <p:xfrm>
          <a:off x="1156067" y="1324707"/>
          <a:ext cx="9988061" cy="470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S2 MAGISTER TEKNIK SIPIL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AHMAD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HERISON,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Sepuluh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Nopember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IPB University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Hidro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92" y="1816690"/>
            <a:ext cx="3832346" cy="41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74488"/>
              </p:ext>
            </p:extLst>
          </p:nvPr>
        </p:nvGraphicFramePr>
        <p:xfrm>
          <a:off x="1551720" y="1184032"/>
          <a:ext cx="9988061" cy="4114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ELEKTRO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HERLINAWATI,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Telekomunikasi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471" y="1740511"/>
            <a:ext cx="4203782" cy="41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028432"/>
              </p:ext>
            </p:extLst>
          </p:nvPr>
        </p:nvGraphicFramePr>
        <p:xfrm>
          <a:off x="1156067" y="1324707"/>
          <a:ext cx="9988061" cy="4505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ELEKTRO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MEIZANO ARDHI MUHAMMAD,S.T.,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Computing, Cloud Computing,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02" y="2050729"/>
            <a:ext cx="3684195" cy="38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80598"/>
              </p:ext>
            </p:extLst>
          </p:nvPr>
        </p:nvGraphicFramePr>
        <p:xfrm>
          <a:off x="1156067" y="1324707"/>
          <a:ext cx="9988061" cy="449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TEKNIK ELEKTRO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SUMADI,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Kontrol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32436" r="10149" b="5000"/>
          <a:stretch/>
        </p:blipFill>
        <p:spPr>
          <a:xfrm>
            <a:off x="7371218" y="1415561"/>
            <a:ext cx="3772910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24443"/>
              </p:ext>
            </p:extLst>
          </p:nvPr>
        </p:nvGraphicFramePr>
        <p:xfrm>
          <a:off x="1156067" y="1324707"/>
          <a:ext cx="9988061" cy="4494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TEKNIK INFORMATIKA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YESSI MULYANI,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Sistem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Cerdas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87" y="1459523"/>
            <a:ext cx="3046191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63788"/>
              </p:ext>
            </p:extLst>
          </p:nvPr>
        </p:nvGraphicFramePr>
        <p:xfrm>
          <a:off x="1156067" y="1324707"/>
          <a:ext cx="9988061" cy="4703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MAGISTER TEKNIK ELEKTRO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Misfa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Susanto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 M.Sc.,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Ph.D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Sepuluh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Nopember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University Of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Salford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University Of Bradford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Telekomunikasi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6" y="2116747"/>
            <a:ext cx="4011936" cy="39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877321"/>
              </p:ext>
            </p:extLst>
          </p:nvPr>
        </p:nvGraphicFramePr>
        <p:xfrm>
          <a:off x="1551720" y="1184032"/>
          <a:ext cx="9988061" cy="471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MESIN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GUSRI AKHYAR IBRAHIM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M.T.,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Ph.D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UGM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UNIVERSITI KEBANGSAAN MALAYSIA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PRODUKSI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7" y="1812314"/>
            <a:ext cx="3583232" cy="35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206043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MESIN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AHMAD SUUDI,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INDONESIA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UGM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Perancangan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Konstruksi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56" y="1832812"/>
            <a:ext cx="3249125" cy="39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6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632356"/>
              </p:ext>
            </p:extLst>
          </p:nvPr>
        </p:nvGraphicFramePr>
        <p:xfrm>
          <a:off x="1551720" y="1184032"/>
          <a:ext cx="9988061" cy="4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TEKNIK MESIN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MARTINUS,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M.Sc.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Asia University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Universitas Lampung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Mekatronika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t="10644" r="16346" b="30322"/>
          <a:stretch/>
        </p:blipFill>
        <p:spPr>
          <a:xfrm>
            <a:off x="7271239" y="1512276"/>
            <a:ext cx="4035669" cy="40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5"/>
          <a:stretch/>
        </p:blipFill>
        <p:spPr bwMode="auto">
          <a:xfrm>
            <a:off x="7394331" y="1670538"/>
            <a:ext cx="3534507" cy="4026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13296"/>
              </p:ext>
            </p:extLst>
          </p:nvPr>
        </p:nvGraphicFramePr>
        <p:xfrm>
          <a:off x="1239716" y="1443915"/>
          <a:ext cx="6057899" cy="4855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899">
                  <a:extLst>
                    <a:ext uri="{9D8B030D-6E8A-4147-A177-3AD203B41FA5}">
                      <a16:colId xmlns:a16="http://schemas.microsoft.com/office/drawing/2014/main" val="29672957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DEKAN FT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.,Ir.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Helmy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Fitriawan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 M.Sc.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8627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773937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University of Sheffield (UK)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University of Kobe (Japan)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1652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058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Elektronika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6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58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703583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D3 TEKNIK MESIN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ZULHANIF,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Andalas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Universitas Gadjah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Mada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52" y="1319091"/>
            <a:ext cx="3569433" cy="4980604"/>
          </a:xfrm>
        </p:spPr>
      </p:pic>
    </p:spTree>
    <p:extLst>
      <p:ext uri="{BB962C8B-B14F-4D97-AF65-F5344CB8AC3E}">
        <p14:creationId xmlns:p14="http://schemas.microsoft.com/office/powerpoint/2010/main" val="413947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738980"/>
              </p:ext>
            </p:extLst>
          </p:nvPr>
        </p:nvGraphicFramePr>
        <p:xfrm>
          <a:off x="1551720" y="1184032"/>
          <a:ext cx="9988061" cy="471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D4 TEKNOLOGI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</a:rPr>
                        <a:t> REKAYASA OTOMOTIF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 A.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Yudi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Eka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Risano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 M.Sc., IPM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Indonesia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Saint Petersburg State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Polytechnical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        University, Russia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Konversi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Energi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5770" y="2133600"/>
            <a:ext cx="3038842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08" y="2038496"/>
            <a:ext cx="2971604" cy="39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13432"/>
              </p:ext>
            </p:extLst>
          </p:nvPr>
        </p:nvGraphicFramePr>
        <p:xfrm>
          <a:off x="1551720" y="1184032"/>
          <a:ext cx="9988061" cy="471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MAGISTER TEKNIK MESIN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Harmen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Konversi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Energi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45" y="2101361"/>
            <a:ext cx="3622431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166266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KIMIA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Yuli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Darni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Syah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Kuala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Kimia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Biopolimer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07" y="1745615"/>
            <a:ext cx="3250369" cy="414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73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041191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KIMIA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Lia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Lismeri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Kimia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Nanoteknologi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68" y="1858571"/>
            <a:ext cx="3197469" cy="431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73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100364"/>
              </p:ext>
            </p:extLst>
          </p:nvPr>
        </p:nvGraphicFramePr>
        <p:xfrm>
          <a:off x="1551720" y="1184032"/>
          <a:ext cx="9988061" cy="471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GEOFISIKA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KARYANTO,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S.Si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aDiponegoro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Geofisika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…..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r="11282"/>
          <a:stretch/>
        </p:blipFill>
        <p:spPr>
          <a:xfrm>
            <a:off x="8112189" y="1901704"/>
            <a:ext cx="3427592" cy="34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752992"/>
              </p:ext>
            </p:extLst>
          </p:nvPr>
        </p:nvGraphicFramePr>
        <p:xfrm>
          <a:off x="1551720" y="1184032"/>
          <a:ext cx="9988061" cy="4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GEOFISIKA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Samsurijal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Rasimeng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S.Si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Hasanuddin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Universitas Gadjah Mada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3. S3 Universitas Lampung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Geofisika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57" y="2136989"/>
            <a:ext cx="4875924" cy="31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958938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PROGRAM STUDI TEKNIK GEOLOGI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Ahmad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Zaenuddin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S.Si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Padjajaran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ITB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3. S3 ITB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Geofisika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16" y="1880701"/>
            <a:ext cx="3686991" cy="36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72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72639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GEODESI DAN GEOMATIKA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Fauzan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Murdapa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 IPM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Gadjah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Mada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Geodesi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Geomatika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Geodesi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8425542" y="1993216"/>
            <a:ext cx="2995665" cy="3623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46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376550"/>
              </p:ext>
            </p:extLst>
          </p:nvPr>
        </p:nvGraphicFramePr>
        <p:xfrm>
          <a:off x="1551720" y="1184032"/>
          <a:ext cx="9988061" cy="484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GEODESI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</a:rPr>
                        <a:t> DAN GEOMATIKA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Armijon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M.T., IPU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Institut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  <a:effectLst/>
                        </a:rPr>
                        <a:t> Teknologi Bandung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Geodesi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Geomatika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Teknik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Geodesi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54" y="1955091"/>
            <a:ext cx="3677408" cy="428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04024"/>
              </p:ext>
            </p:extLst>
          </p:nvPr>
        </p:nvGraphicFramePr>
        <p:xfrm>
          <a:off x="1178755" y="1175691"/>
          <a:ext cx="9988061" cy="524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9672957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WAKIL DEKAN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BIDANG AKADEMIK DAN KERJASAMA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Muhammad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Irsyad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8627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773937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Andalas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Universitas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Gadjah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Mada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1652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Mesin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0586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Konversi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Energi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65721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8" t="18470" r="35500" b="24901"/>
          <a:stretch/>
        </p:blipFill>
        <p:spPr>
          <a:xfrm>
            <a:off x="8642837" y="1828800"/>
            <a:ext cx="3059724" cy="4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44532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ARSITEKTUR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Ir. Ar. Agung Cahyo Nugroho,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Universitas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Gadjah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Mada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Rancang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Kota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8" y="1834660"/>
            <a:ext cx="4112459" cy="41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8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529720"/>
              </p:ext>
            </p:extLst>
          </p:nvPr>
        </p:nvGraphicFramePr>
        <p:xfrm>
          <a:off x="1448088" y="946522"/>
          <a:ext cx="9988061" cy="5105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ARSITEKTUR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Ir. Citra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Persada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M.Sc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Institut Teknologi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University of Surrey di Guildford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IPB University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Pengembangan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Kebijakan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Perencanaan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Wilayah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Kota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6" y="1784838"/>
            <a:ext cx="4672235" cy="46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5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360109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PROGRAM STUDI S1 ARSITEKTUR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 Ar.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Kelik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Hendro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Basuki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Gadjah Mada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Institut</a:t>
                      </a:r>
                      <a:r>
                        <a:rPr lang="pt-BR" sz="2400" baseline="0" dirty="0">
                          <a:solidFill>
                            <a:schemeClr val="tx1"/>
                          </a:solidFill>
                          <a:effectLst/>
                        </a:rPr>
                        <a:t> Teknologi Bandung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Perancangan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8" y="1872761"/>
            <a:ext cx="4663443" cy="46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7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57983"/>
              </p:ext>
            </p:extLst>
          </p:nvPr>
        </p:nvGraphicFramePr>
        <p:xfrm>
          <a:off x="1551720" y="1184032"/>
          <a:ext cx="9988061" cy="432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PROGRAM STUDI D3 TEKNIK SIPIL (ABG)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Ir. PANJI KURNIAWAN, S.T.,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Gadjah Mada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Universitas Gadjah Mada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Perancangan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Arsitektur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2" y="2054469"/>
            <a:ext cx="4448908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03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664775"/>
              </p:ext>
            </p:extLst>
          </p:nvPr>
        </p:nvGraphicFramePr>
        <p:xfrm>
          <a:off x="1094520" y="1482970"/>
          <a:ext cx="9988061" cy="4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PROFESI INSINYUR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Eng. Ir.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Aleksander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Purba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 M.T., IPM., ASEAN Eng.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1. S1 Universitas Gadjah Mada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2. S2 Institut Teknologi Bandung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Yokohama National University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Transportasi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0" r="20170" b="192"/>
          <a:stretch/>
        </p:blipFill>
        <p:spPr>
          <a:xfrm>
            <a:off x="7892663" y="2637694"/>
            <a:ext cx="3088930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50085"/>
              </p:ext>
            </p:extLst>
          </p:nvPr>
        </p:nvGraphicFramePr>
        <p:xfrm>
          <a:off x="1631437" y="881224"/>
          <a:ext cx="9988061" cy="5235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WAKIL DEKAN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BIDANG UMUM DAN KEUANGAN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Vera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Agustriana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Noorhidana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S.T.,M.T., Ph.D.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FT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University of Leeds (UK)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Struktur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Beton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96" y="1642597"/>
            <a:ext cx="3055450" cy="41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04261"/>
              </p:ext>
            </p:extLst>
          </p:nvPr>
        </p:nvGraphicFramePr>
        <p:xfrm>
          <a:off x="1692397" y="1210408"/>
          <a:ext cx="9988061" cy="5246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WAKIL DEKAN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BIDANG KEMAHASISWAAN DAN ALUMNI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Dr. Eng.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Ageng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Sadnowo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Repelianto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, S.T., M.T.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Sriwijaya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Universitas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Gadjah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</a:rPr>
                        <a:t>Mada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Yokohama National University (Japan)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Elektronika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Kendali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4E53AF-A3F1-634B-A3DF-53700657DDB0}"/>
              </a:ext>
            </a:extLst>
          </p:cNvPr>
          <p:cNvPicPr/>
          <p:nvPr/>
        </p:nvPicPr>
        <p:blipFill rotWithShape="1">
          <a:blip r:embed="rId2"/>
          <a:srcRect r="4894" b="18025"/>
          <a:stretch/>
        </p:blipFill>
        <p:spPr>
          <a:xfrm>
            <a:off x="8448063" y="2163958"/>
            <a:ext cx="3349625" cy="43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984635"/>
              </p:ext>
            </p:extLst>
          </p:nvPr>
        </p:nvGraphicFramePr>
        <p:xfrm>
          <a:off x="1767841" y="274758"/>
          <a:ext cx="10317064" cy="6932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17064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966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KOORDINATOR BAGIAN TATA USAHA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Syamsul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 Huda, S.IP., M.M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3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7958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SubKoordinator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Subbagian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Akademik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Ima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Nilawati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S.I.Kom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193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138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SubKoordinator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Subbagian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Kemahasiswaan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Alumni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Agustina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Eliawati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S.Sos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M.Si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  <a:tr h="2387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SubKoordinator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Subbagian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Perencanaan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Kepegawaian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Oktoria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Subarkah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Hendarsah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S.Kom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SubKoordinator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Subbagian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Keuangan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Umum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    	       Mohan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Tesera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S.Pd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454037"/>
                  </a:ext>
                </a:extLst>
              </a:tr>
              <a:tr h="523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27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7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05624"/>
              </p:ext>
            </p:extLst>
          </p:nvPr>
        </p:nvGraphicFramePr>
        <p:xfrm>
          <a:off x="1156067" y="1324707"/>
          <a:ext cx="9988061" cy="4114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KETUA JURUSAN TEKNIK SIPIL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SASANA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PUTRA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Universitas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Diponegoro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21" y="1740938"/>
            <a:ext cx="3362907" cy="33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61487"/>
              </p:ext>
            </p:extLst>
          </p:nvPr>
        </p:nvGraphicFramePr>
        <p:xfrm>
          <a:off x="1551720" y="1184032"/>
          <a:ext cx="9988061" cy="4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262761831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SEKRETARIS JURUSAN TEKNIK SIPIL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 YUDA ROMDANIA,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498356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74185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S1 FT Universitas Lampung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Teknologi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Bandung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S3 Universitas Lampung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14624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62043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HIDRO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966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83466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76743"/>
              </p:ext>
            </p:extLst>
          </p:nvPr>
        </p:nvGraphicFramePr>
        <p:xfrm>
          <a:off x="1156067" y="1324707"/>
          <a:ext cx="9988061" cy="471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8061">
                  <a:extLst>
                    <a:ext uri="{9D8B030D-6E8A-4147-A177-3AD203B41FA5}">
                      <a16:colId xmlns:a16="http://schemas.microsoft.com/office/drawing/2014/main" val="353528916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KAPRODI S1 TEKNIK SIPIL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DR SUYADI, S.T.,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</a:rPr>
                        <a:t> M.T.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74813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RIWAYAT PENDIDIKAN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06386"/>
                  </a:ext>
                </a:extLst>
              </a:tr>
              <a:tr h="934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1. S1 FT Universitas Lampung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2. S2 ITB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3. S3 ITB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23278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JURUSAN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Teknik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Sipil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37226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BIDANG KEILMUAN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Rekayasa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Struktur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43881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0" y="166467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62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</TotalTime>
  <Words>1419</Words>
  <Application>Microsoft Office PowerPoint</Application>
  <PresentationFormat>Widescreen</PresentationFormat>
  <Paragraphs>374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Wisp</vt:lpstr>
      <vt:lpstr>SEKILAS PIMPINAN FAKULTAS, JURUSAN DAN PROGRAM STUDI TH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</dc:creator>
  <cp:lastModifiedBy>Helmy Fitriawan</cp:lastModifiedBy>
  <cp:revision>74</cp:revision>
  <dcterms:created xsi:type="dcterms:W3CDTF">2023-08-15T08:50:51Z</dcterms:created>
  <dcterms:modified xsi:type="dcterms:W3CDTF">2024-08-19T00:30:10Z</dcterms:modified>
</cp:coreProperties>
</file>